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85BB-2E27-4EE7-BCEA-2830F3480E69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8500-29F3-47AE-A4AC-3A6B60545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8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85BB-2E27-4EE7-BCEA-2830F3480E69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68500-29F3-47AE-A4AC-3A6B60545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3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3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1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6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6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4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7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9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9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7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OnePlusOne</a:t>
            </a:r>
            <a:r>
              <a:rPr lang="en-GB" smtClean="0"/>
              <a:t> </a:t>
            </a:r>
            <a:r>
              <a:rPr lang="en-GB" sz="31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evidence to innovation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3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0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2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03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Splitting Up Put Kids First</a:t>
            </a:r>
            <a:br>
              <a:rPr lang="en-GB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of the DWP Innovation Fund projects April 2014- September 2015</a:t>
            </a:r>
            <a:br>
              <a:rPr lang="en-GB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7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Emotional readiness tool</a:t>
            </a:r>
            <a:br>
              <a:rPr lang="en-GB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48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1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1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1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evidence based design and continuous evaluation for successful innovation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1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relationships matter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5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1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5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OnePlusOne – evidence to innovation</vt:lpstr>
      <vt:lpstr>PowerPoint Presentation</vt:lpstr>
      <vt:lpstr>Why relationships matter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Splitting Up Put Kids First Part of the DWP Innovation Fund projects April 2014- September 2015 </vt:lpstr>
      <vt:lpstr>Emotional readiness tool </vt:lpstr>
      <vt:lpstr> Importance of evidence based design and continuous evaluation for successful innovation </vt:lpstr>
    </vt:vector>
  </TitlesOfParts>
  <Company>The University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Harrison</dc:creator>
  <cp:lastModifiedBy>Sharon Harrison</cp:lastModifiedBy>
  <cp:revision>1</cp:revision>
  <dcterms:created xsi:type="dcterms:W3CDTF">2015-12-16T13:25:23Z</dcterms:created>
  <dcterms:modified xsi:type="dcterms:W3CDTF">2015-12-16T13:25:23Z</dcterms:modified>
</cp:coreProperties>
</file>